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9" r:id="rId2"/>
    <p:sldId id="273" r:id="rId3"/>
    <p:sldId id="271" r:id="rId4"/>
    <p:sldId id="267" r:id="rId5"/>
    <p:sldId id="261" r:id="rId6"/>
    <p:sldId id="265" r:id="rId7"/>
    <p:sldId id="263" r:id="rId8"/>
    <p:sldId id="266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51830A5-66A4-4A2B-99D4-8D47F88691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745509F-7183-4EEA-880E-791E8D1A963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542FD-D5BA-4E85-BCAC-402523FF7CA4}" type="slidenum">
              <a:rPr lang="ru-RU"/>
              <a:pPr/>
              <a:t>1</a:t>
            </a:fld>
            <a:endParaRPr 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251D7-2BD2-4290-8113-AEBFE4F6A201}" type="slidenum">
              <a:rPr lang="ru-RU"/>
              <a:pPr/>
              <a:t>10</a:t>
            </a:fld>
            <a:endParaRPr lang="ru-RU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A4B22-6950-49ED-9C21-F2269BA70A7A}" type="slidenum">
              <a:rPr lang="ru-RU"/>
              <a:pPr/>
              <a:t>11</a:t>
            </a:fld>
            <a:endParaRPr lang="ru-RU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854F9-CE94-4667-A790-2AD9E04A1D69}" type="slidenum">
              <a:rPr lang="ru-RU"/>
              <a:pPr/>
              <a:t>2</a:t>
            </a:fld>
            <a:endParaRPr lang="ru-RU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BC0A1-81BC-4027-9B5B-5C723ADDBA7E}" type="slidenum">
              <a:rPr lang="ru-RU"/>
              <a:pPr/>
              <a:t>3</a:t>
            </a:fld>
            <a:endParaRPr lang="ru-RU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86A5C-37DC-4B06-867A-0FF73D14B81B}" type="slidenum">
              <a:rPr lang="ru-RU"/>
              <a:pPr/>
              <a:t>4</a:t>
            </a:fld>
            <a:endParaRPr lang="ru-RU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72873-3E9E-4927-ADF2-4C6C8AEACBB1}" type="slidenum">
              <a:rPr lang="ru-RU"/>
              <a:pPr/>
              <a:t>5</a:t>
            </a:fld>
            <a:endParaRPr lang="ru-RU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FCE22-10A5-4B39-8C08-F3442F43DBA5}" type="slidenum">
              <a:rPr lang="ru-RU"/>
              <a:pPr/>
              <a:t>6</a:t>
            </a:fld>
            <a:endParaRPr lang="ru-RU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7DFB7-C418-4CBA-BDE1-471BE30725E9}" type="slidenum">
              <a:rPr lang="ru-RU"/>
              <a:pPr/>
              <a:t>7</a:t>
            </a:fld>
            <a:endParaRPr lang="ru-RU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09F37-7F51-41F2-B938-85B66249ADC0}" type="slidenum">
              <a:rPr lang="ru-RU"/>
              <a:pPr/>
              <a:t>8</a:t>
            </a:fld>
            <a:endParaRPr lang="ru-RU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89639-41F4-48AC-A594-5E47FEA709DC}" type="slidenum">
              <a:rPr lang="ru-RU"/>
              <a:pPr/>
              <a:t>9</a:t>
            </a:fld>
            <a:endParaRPr lang="ru-RU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EEFB62-2324-4593-B52C-4DF846D3A02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695B2-BAA9-4144-B8F0-8CF8D000CC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C317C-D2B6-41A8-A0FD-2532B0A10D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87521A-D2C4-4BC9-A287-BD0DA4F5B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EC3516-4976-43FA-B6B1-FE3423E1C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B5976-F9BA-448E-A543-BBC3CD62D2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8CA79-A01E-4F79-86BF-4AFECBFFB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F85A-12FB-4ED9-AF51-7C64A77A6A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4DD33-42E2-4785-AC19-CD3F5C1C2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AFF3E-FC03-4B6E-A818-170B91A670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DE795-A322-449F-A7B6-AA8F2D3A4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B3DCF-8471-450A-B49E-A5FB0C6B4D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200A9-6C04-41C0-A242-6EB28D201B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2ED6B13-A9E3-4FE6-8188-356272F0F3C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/>
              <a:t>Государственная инспекция по маломерным судам </a:t>
            </a:r>
            <a:br>
              <a:rPr lang="ru-RU" sz="2000"/>
            </a:br>
            <a:r>
              <a:rPr lang="ru-RU" sz="2000"/>
              <a:t>Главное управление МЧС  России по Кировской области</a:t>
            </a:r>
            <a:r>
              <a:rPr lang="ru-RU"/>
              <a:t> 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5038"/>
            <a:ext cx="8229600" cy="16811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/>
              <a:t>МЕРЫ ПРЕДОСТОРОЖНОСТИ НА ВОДОЕМАХ В ЗИМНИЙ ПЕРИОД</a:t>
            </a:r>
          </a:p>
        </p:txBody>
      </p:sp>
      <p:pic>
        <p:nvPicPr>
          <p:cNvPr id="13320" name="Picture 8" descr="Символ ГИМС конф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771775" y="3213100"/>
            <a:ext cx="3671888" cy="3384550"/>
          </a:xfr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/>
              <a:t>Спасательная служба - 01</a:t>
            </a:r>
          </a:p>
        </p:txBody>
      </p:sp>
      <p:pic>
        <p:nvPicPr>
          <p:cNvPr id="64518" name="Picture 6" descr="DSC02472"/>
          <p:cNvPicPr>
            <a:picLocks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750" y="1628775"/>
            <a:ext cx="8064500" cy="5051425"/>
          </a:xfrm>
          <a:noFill/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41950"/>
          </a:xfrm>
        </p:spPr>
        <p:txBody>
          <a:bodyPr/>
          <a:lstStyle/>
          <a:p>
            <a:pPr algn="ctr"/>
            <a:r>
              <a:rPr lang="ru-RU" sz="3600" b="1"/>
              <a:t>ГИМС МЧС России</a:t>
            </a:r>
            <a:br>
              <a:rPr lang="ru-RU" sz="3600" b="1"/>
            </a:br>
            <a:r>
              <a:rPr lang="ru-RU" sz="3600" b="1"/>
              <a:t> ПРЕДУПРЕЖДАЕТ</a:t>
            </a:r>
            <a:br>
              <a:rPr lang="ru-RU" sz="3600" b="1"/>
            </a:br>
            <a:r>
              <a:rPr lang="ru-RU" sz="3600" b="1"/>
              <a:t/>
            </a:r>
            <a:br>
              <a:rPr lang="ru-RU" sz="3600" b="1"/>
            </a:br>
            <a:r>
              <a:rPr lang="ru-RU" sz="3600"/>
              <a:t> </a:t>
            </a:r>
            <a:r>
              <a:rPr lang="ru-RU" sz="3600" b="1"/>
              <a:t>Пренебрежение Правилами</a:t>
            </a:r>
            <a:br>
              <a:rPr lang="ru-RU" sz="3600" b="1"/>
            </a:br>
            <a:r>
              <a:rPr lang="ru-RU" sz="3600" b="1"/>
              <a:t> охраны жизни людей на водных объектах </a:t>
            </a:r>
            <a:br>
              <a:rPr lang="ru-RU" sz="3600" b="1"/>
            </a:br>
            <a:r>
              <a:rPr lang="ru-RU" sz="3600" b="1"/>
              <a:t/>
            </a:r>
            <a:br>
              <a:rPr lang="ru-RU" sz="3600" b="1"/>
            </a:br>
            <a:r>
              <a:rPr lang="ru-RU" sz="3600" b="1"/>
              <a:t> ОПАСНО</a:t>
            </a:r>
            <a:br>
              <a:rPr lang="ru-RU" sz="3600" b="1"/>
            </a:br>
            <a:r>
              <a:rPr lang="ru-RU" sz="3600" b="1"/>
              <a:t/>
            </a:r>
            <a:br>
              <a:rPr lang="ru-RU" sz="3600" b="1"/>
            </a:br>
            <a:r>
              <a:rPr lang="ru-RU" sz="3600" b="1"/>
              <a:t> ДЛЯ   ВАШЕЙ    ЖИЗНИ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MCHS-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8888" y="188913"/>
            <a:ext cx="6697662" cy="64801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/>
              <a:t>ВНИМАНИЕ! </a:t>
            </a:r>
            <a:br>
              <a:rPr lang="ru-RU" sz="3600" b="1"/>
            </a:br>
            <a:r>
              <a:rPr lang="ru-RU" sz="3600" b="1"/>
              <a:t> ЛЕД – ЭТО ВСЕГДА ОПАСНО!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778000"/>
            <a:ext cx="8207375" cy="4675188"/>
          </a:xfrm>
          <a:noFill/>
          <a:ln w="12700">
            <a:solidFill>
              <a:srgbClr val="FFFFFF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algn="ctr"/>
            <a:r>
              <a:rPr lang="ru-RU"/>
              <a:t>Опасные места на водоемах</a:t>
            </a:r>
          </a:p>
        </p:txBody>
      </p:sp>
      <p:pic>
        <p:nvPicPr>
          <p:cNvPr id="52228" name="Picture 4" descr="8"/>
          <p:cNvPicPr>
            <a:picLocks noChangeArrowheads="1"/>
          </p:cNvPicPr>
          <p:nvPr>
            <p:ph idx="1"/>
          </p:nvPr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>
          <a:xfrm>
            <a:off x="971550" y="1557338"/>
            <a:ext cx="7272338" cy="4895850"/>
          </a:xfrm>
          <a:solidFill>
            <a:srgbClr val="00FF00"/>
          </a:solidFill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/>
              <a:t>Переходить водоем по льду только при хорошей видимости</a:t>
            </a:r>
          </a:p>
        </p:txBody>
      </p:sp>
      <p:pic>
        <p:nvPicPr>
          <p:cNvPr id="20487" name="Picture 7" descr="1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 r="5049"/>
          <a:stretch>
            <a:fillRect/>
          </a:stretch>
        </p:blipFill>
        <p:spPr>
          <a:xfrm>
            <a:off x="323850" y="2060575"/>
            <a:ext cx="3911600" cy="3922713"/>
          </a:xfrm>
          <a:noFill/>
          <a:ln/>
        </p:spPr>
      </p:pic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/>
              <a:t>При переходе по льду необходимо пользоваться оборудованными ледовыми переправами или проложенными тропами, а при их отсутствии, прежде чем двигаться по льду, следует наметить маршрут и убедиться в прочности льда с помощью палки. Если лед непрочен,  необходимо прекратить движение и возвращаться по своим следам, делая первые шаги без отрыва ног от поверхности льда.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384300"/>
          </a:xfrm>
        </p:spPr>
        <p:txBody>
          <a:bodyPr/>
          <a:lstStyle/>
          <a:p>
            <a:pPr algn="ctr"/>
            <a:r>
              <a:rPr lang="ru-RU" sz="2800" b="1"/>
              <a:t>Выход на лед водоема всегда опасен.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/>
              <a:t>Выход на лед водоема всегда     опасен.  В любом случае решающим фактором, обеспечивающим безопасность, является    умение прогнозировать экстремальные ситуации. Поэтому выходя на лед, нужно быть готовым к любым неожиданностям. Взять длинную палку, веревку не менее 5 метров</a:t>
            </a:r>
          </a:p>
        </p:txBody>
      </p:sp>
      <p:pic>
        <p:nvPicPr>
          <p:cNvPr id="43015" name="Picture 7" descr="3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916113"/>
            <a:ext cx="4070350" cy="4103687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/>
              <a:t>Идти осторожно, проверяя перед собой лед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/>
              <a:t>Под снегом не будут видны трещины, полыньи и проруби, а лед под снежными заносами всегда намного тоньше. В таких случаях следует передвигаться, держа в руках шест или длинную палку, проверяя им прочность льда перед собой.</a:t>
            </a:r>
            <a:br>
              <a:rPr lang="ru-RU" sz="2000" b="1"/>
            </a:br>
            <a:r>
              <a:rPr lang="ru-RU" sz="2000" b="1"/>
              <a:t>    В случае провала под лед длинная палка или шест помогут вам выбраться из полыньи</a:t>
            </a:r>
            <a:r>
              <a:rPr lang="ru-RU" sz="2000"/>
              <a:t> </a:t>
            </a:r>
          </a:p>
        </p:txBody>
      </p:sp>
      <p:pic>
        <p:nvPicPr>
          <p:cNvPr id="26631" name="Picture 7" descr="5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4650" y="1844675"/>
            <a:ext cx="4268788" cy="417671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/>
              <a:t>Не выходите на непрочный лед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/>
              <a:t>Если лед непрочен,  необходимо прекратить движение и возвращаться по своим следам, делая первые шаги без отрыва ног от поверхности льда.</a:t>
            </a:r>
          </a:p>
          <a:p>
            <a:endParaRPr lang="ru-RU" sz="2000"/>
          </a:p>
        </p:txBody>
      </p:sp>
      <p:pic>
        <p:nvPicPr>
          <p:cNvPr id="48135" name="Picture 7" descr="6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8163" y="1989138"/>
            <a:ext cx="4033837" cy="4176712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algn="ctr"/>
            <a:r>
              <a:rPr lang="ru-RU" sz="2800"/>
              <a:t>Приемы спасения </a:t>
            </a:r>
            <a:r>
              <a:rPr lang="ru-RU" sz="2400"/>
              <a:t>(как выбраться из полыньи)</a:t>
            </a:r>
          </a:p>
        </p:txBody>
      </p:sp>
      <p:pic>
        <p:nvPicPr>
          <p:cNvPr id="57356" name="Picture 12" descr="7"/>
          <p:cNvPicPr>
            <a:picLocks noChangeArrowheads="1"/>
          </p:cNvPicPr>
          <p:nvPr>
            <p:ph idx="1"/>
          </p:nvPr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>
          <a:xfrm>
            <a:off x="250825" y="981075"/>
            <a:ext cx="8713788" cy="5688013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209</TotalTime>
  <Words>237</Words>
  <Application>Microsoft Office PowerPoint</Application>
  <PresentationFormat>Экран (4:3)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Океан</vt:lpstr>
      <vt:lpstr>Государственная инспекция по маломерным судам  Главное управление МЧС  России по Кировской области </vt:lpstr>
      <vt:lpstr>Слайд 2</vt:lpstr>
      <vt:lpstr>ВНИМАНИЕ!   ЛЕД – ЭТО ВСЕГДА ОПАСНО!</vt:lpstr>
      <vt:lpstr>Опасные места на водоемах</vt:lpstr>
      <vt:lpstr>Переходить водоем по льду только при хорошей видимости</vt:lpstr>
      <vt:lpstr>Выход на лед водоема всегда опасен.</vt:lpstr>
      <vt:lpstr>Идти осторожно, проверяя перед собой лед</vt:lpstr>
      <vt:lpstr>Не выходите на непрочный лед</vt:lpstr>
      <vt:lpstr>Приемы спасения (как выбраться из полыньи)</vt:lpstr>
      <vt:lpstr>Спасательная служба - 01</vt:lpstr>
      <vt:lpstr>ГИМС МЧС России  ПРЕДУПРЕЖДАЕТ   Пренебрежение Правилами  охраны жизни людей на водных объектах    ОПАСНО   ДЛЯ   ВАШЕЙ    ЖИЗНИ</vt:lpstr>
    </vt:vector>
  </TitlesOfParts>
  <Company>Gims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</dc:title>
  <dc:creator>Gims</dc:creator>
  <cp:lastModifiedBy>adminn</cp:lastModifiedBy>
  <cp:revision>28</cp:revision>
  <dcterms:created xsi:type="dcterms:W3CDTF">2009-11-26T06:48:24Z</dcterms:created>
  <dcterms:modified xsi:type="dcterms:W3CDTF">2014-10-01T11:41:51Z</dcterms:modified>
</cp:coreProperties>
</file>